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3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48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56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84.png"/><Relationship Id="rId39" Type="http://schemas.openxmlformats.org/officeDocument/2006/relationships/image" Target="../media/image135.png"/><Relationship Id="rId21" Type="http://schemas.openxmlformats.org/officeDocument/2006/relationships/image" Target="../media/image118.png"/><Relationship Id="rId34" Type="http://schemas.openxmlformats.org/officeDocument/2006/relationships/image" Target="../media/image130.png"/><Relationship Id="rId42" Type="http://schemas.openxmlformats.org/officeDocument/2006/relationships/image" Target="../media/image138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45" Type="http://schemas.openxmlformats.org/officeDocument/2006/relationships/image" Target="../media/image141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127.png"/><Relationship Id="rId44" Type="http://schemas.openxmlformats.org/officeDocument/2006/relationships/image" Target="../media/image140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43" Type="http://schemas.openxmlformats.org/officeDocument/2006/relationships/image" Target="../media/image139.png"/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Relationship Id="rId46" Type="http://schemas.openxmlformats.org/officeDocument/2006/relationships/image" Target="../media/image142.png"/><Relationship Id="rId20" Type="http://schemas.openxmlformats.org/officeDocument/2006/relationships/image" Target="../media/image117.png"/><Relationship Id="rId41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84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122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24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23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5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6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124.png"/><Relationship Id="rId5" Type="http://schemas.openxmlformats.org/officeDocument/2006/relationships/image" Target="../media/image179.png"/><Relationship Id="rId15" Type="http://schemas.openxmlformats.org/officeDocument/2006/relationships/image" Target="../media/image187.png"/><Relationship Id="rId10" Type="http://schemas.openxmlformats.org/officeDocument/2006/relationships/image" Target="../media/image12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26" Type="http://schemas.openxmlformats.org/officeDocument/2006/relationships/image" Target="../media/image219.png"/><Relationship Id="rId39" Type="http://schemas.openxmlformats.org/officeDocument/2006/relationships/image" Target="../media/image186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42" Type="http://schemas.openxmlformats.org/officeDocument/2006/relationships/image" Target="../media/image234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41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7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2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28" Type="http://schemas.openxmlformats.org/officeDocument/2006/relationships/image" Target="../media/image221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0" Type="http://schemas.openxmlformats.org/officeDocument/2006/relationships/image" Target="../media/image223.png"/><Relationship Id="rId35" Type="http://schemas.openxmlformats.org/officeDocument/2006/relationships/image" Target="../media/image228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7.png"/><Relationship Id="rId4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52.png"/><Relationship Id="rId26" Type="http://schemas.openxmlformats.org/officeDocument/2006/relationships/image" Target="../media/image188.png"/><Relationship Id="rId39" Type="http://schemas.openxmlformats.org/officeDocument/2006/relationships/image" Target="../media/image271.png"/><Relationship Id="rId21" Type="http://schemas.openxmlformats.org/officeDocument/2006/relationships/image" Target="../media/image255.png"/><Relationship Id="rId34" Type="http://schemas.openxmlformats.org/officeDocument/2006/relationships/image" Target="../media/image267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62.png"/><Relationship Id="rId41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8.png"/><Relationship Id="rId32" Type="http://schemas.openxmlformats.org/officeDocument/2006/relationships/image" Target="../media/image265.png"/><Relationship Id="rId37" Type="http://schemas.openxmlformats.org/officeDocument/2006/relationships/image" Target="../media/image189.png"/><Relationship Id="rId40" Type="http://schemas.openxmlformats.org/officeDocument/2006/relationships/image" Target="../media/image272.png"/><Relationship Id="rId5" Type="http://schemas.openxmlformats.org/officeDocument/2006/relationships/image" Target="../media/image240.png"/><Relationship Id="rId15" Type="http://schemas.openxmlformats.org/officeDocument/2006/relationships/image" Target="../media/image187.png"/><Relationship Id="rId23" Type="http://schemas.openxmlformats.org/officeDocument/2006/relationships/image" Target="../media/image257.png"/><Relationship Id="rId28" Type="http://schemas.openxmlformats.org/officeDocument/2006/relationships/image" Target="../media/image261.png"/><Relationship Id="rId36" Type="http://schemas.openxmlformats.org/officeDocument/2006/relationships/image" Target="../media/image269.png"/><Relationship Id="rId10" Type="http://schemas.openxmlformats.org/officeDocument/2006/relationships/image" Target="../media/image245.png"/><Relationship Id="rId19" Type="http://schemas.openxmlformats.org/officeDocument/2006/relationships/image" Target="../media/image253.png"/><Relationship Id="rId31" Type="http://schemas.openxmlformats.org/officeDocument/2006/relationships/image" Target="../media/image264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6.png"/><Relationship Id="rId27" Type="http://schemas.openxmlformats.org/officeDocument/2006/relationships/image" Target="../media/image260.png"/><Relationship Id="rId30" Type="http://schemas.openxmlformats.org/officeDocument/2006/relationships/image" Target="../media/image263.png"/><Relationship Id="rId35" Type="http://schemas.openxmlformats.org/officeDocument/2006/relationships/image" Target="../media/image268.png"/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12" Type="http://schemas.openxmlformats.org/officeDocument/2006/relationships/image" Target="../media/image247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33" Type="http://schemas.openxmlformats.org/officeDocument/2006/relationships/image" Target="../media/image266.png"/><Relationship Id="rId38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182.png"/><Relationship Id="rId4" Type="http://schemas.openxmlformats.org/officeDocument/2006/relationships/image" Target="../media/image276.png"/><Relationship Id="rId9" Type="http://schemas.openxmlformats.org/officeDocument/2006/relationships/image" Target="../media/image1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5.png"/><Relationship Id="rId7" Type="http://schemas.openxmlformats.org/officeDocument/2006/relationships/image" Target="../media/image18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90.png"/><Relationship Id="rId7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58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3.png"/><Relationship Id="rId7" Type="http://schemas.openxmlformats.org/officeDocument/2006/relationships/image" Target="../media/image32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25.png"/><Relationship Id="rId10" Type="http://schemas.openxmlformats.org/officeDocument/2006/relationships/image" Target="../media/image329.png"/><Relationship Id="rId4" Type="http://schemas.openxmlformats.org/officeDocument/2006/relationships/image" Target="../media/image324.png"/><Relationship Id="rId9" Type="http://schemas.openxmlformats.org/officeDocument/2006/relationships/image" Target="../media/image3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33" y="997527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26355" y="1299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54" y="4637974"/>
            <a:ext cx="1744757" cy="1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171F9F-DE33-FE3D-D572-F7A3F8CD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11" y="2179403"/>
            <a:ext cx="2602885" cy="2846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778863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107017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584" y="2332082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4230210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02" y="2266687"/>
            <a:ext cx="2186117" cy="26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041529" y="2025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589EC1-AAF4-07E0-45AC-4452F0052E33}"/>
              </a:ext>
            </a:extLst>
          </p:cNvPr>
          <p:cNvSpPr/>
          <p:nvPr/>
        </p:nvSpPr>
        <p:spPr>
          <a:xfrm>
            <a:off x="2528046" y="2541495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66E2A7-C28B-059B-8D28-0DA0095FB429}"/>
              </a:ext>
            </a:extLst>
          </p:cNvPr>
          <p:cNvSpPr/>
          <p:nvPr/>
        </p:nvSpPr>
        <p:spPr>
          <a:xfrm>
            <a:off x="6436658" y="2541494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0BDC5-D0E8-CF7D-05B2-9517AE90A28A}"/>
              </a:ext>
            </a:extLst>
          </p:cNvPr>
          <p:cNvSpPr/>
          <p:nvPr/>
        </p:nvSpPr>
        <p:spPr>
          <a:xfrm>
            <a:off x="4787152" y="2819399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5A85A-8BD9-E06B-F4F6-ABBFC359D0CA}"/>
              </a:ext>
            </a:extLst>
          </p:cNvPr>
          <p:cNvSpPr/>
          <p:nvPr/>
        </p:nvSpPr>
        <p:spPr>
          <a:xfrm>
            <a:off x="68131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70D0F-B5F5-C83B-6FED-C82C90762903}"/>
              </a:ext>
            </a:extLst>
          </p:cNvPr>
          <p:cNvSpPr/>
          <p:nvPr/>
        </p:nvSpPr>
        <p:spPr>
          <a:xfrm>
            <a:off x="831924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43C3F-B910-17B7-5676-40A62ACEDB11}"/>
              </a:ext>
            </a:extLst>
          </p:cNvPr>
          <p:cNvSpPr/>
          <p:nvPr/>
        </p:nvSpPr>
        <p:spPr>
          <a:xfrm>
            <a:off x="681316" y="2819400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73875</TotalTime>
  <Words>969</Words>
  <Application>Microsoft Office PowerPoint</Application>
  <PresentationFormat>Widescreen</PresentationFormat>
  <Paragraphs>190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262</cp:revision>
  <dcterms:created xsi:type="dcterms:W3CDTF">2023-07-26T17:49:20Z</dcterms:created>
  <dcterms:modified xsi:type="dcterms:W3CDTF">2025-04-03T00:28:02Z</dcterms:modified>
</cp:coreProperties>
</file>